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9e4d1206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9e4d1206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9e4d1206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9e4d1206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Novelty in this paper is that they are producing textures based on the features spaces of convolution neural network.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9e4d1206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9e4d1206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9e4d1206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9e4d1206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9e4d1206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9e4d1206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9e4d1206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9e4d1206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Here,we consider a random white noise image.By,using gradient descent we optimize the Gram matrix of white noise image and the example image at different layers. optimisation is done by minimising the mean-squared distance between the entries of the Gram matrix of the original image and the Gram matrix of the image being generated.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e4d1206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9e4d1206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Here,we consider a random white noise image.By,using gradient descent we optimize the Gram matrix of white noise image and the example image at different layers. optimisation is done by minimising the mean-squared distance between the entries of the Gram matrix of the original image and the Gram matrix of the image being generated.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9e4d1206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9e4d1206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9e4d1206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9e4d1206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9e4d1206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9e4d1206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9e4d1206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9e4d120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9e4d12069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9e4d12069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9e4d1206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9e4d1206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9e4d12069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9e4d1206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9e4d1206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9e4d1206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9e4d1206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9e4d1206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9e4d12069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9e4d12069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e4d1206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e4d1206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9eb14584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9eb14584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9e4d12069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9e4d12069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9e4d12069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9e4d12069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9e4d1206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9e4d1206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e4d12069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9e4d12069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e4d12069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9e4d12069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9e4d1206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9e4d120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9e4d1206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9e4d1206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9e4d1206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9e4d120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9e4d1206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9e4d1206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9e4d1206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9e4d1206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9e4d1206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9e4d1206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0475" y="80300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 :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0625" y="592200"/>
            <a:ext cx="8662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Image Style Transfer Using Convolutional Neural Networks in CVPR 2016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Authors: Leon A. Gatys,Alexander S. Ecker,Matthias Bethge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Texture Synthesis Using Convolutional Neural Networks in </a:t>
            </a:r>
            <a:r>
              <a:rPr lang="en" sz="1200">
                <a:solidFill>
                  <a:schemeClr val="dk1"/>
                </a:solidFill>
              </a:rPr>
              <a:t>NIPS 2015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Authors: Leon A. Gatys,Alexander S. Ecker,Matthias Bethge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Arbitrary Style Transfer in Real-time with Adaptive Instance Normalization in ICCV 2017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Authors: Xun Huang,Serge Belongie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217325" y="13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Losses used in training</a:t>
            </a:r>
            <a:endParaRPr sz="1800"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6291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60775"/>
            <a:ext cx="40195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08525"/>
            <a:ext cx="4366914" cy="13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4720025" y="3260850"/>
            <a:ext cx="36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 of layer </a:t>
            </a:r>
            <a:r>
              <a:rPr b="1" lang="en"/>
              <a:t>l</a:t>
            </a:r>
            <a:r>
              <a:rPr lang="en"/>
              <a:t> in style loss</a:t>
            </a:r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4858850" y="1511650"/>
            <a:ext cx="37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F,P are the feature maps of images p,x</a:t>
            </a: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350150" y="1074575"/>
            <a:ext cx="23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Content Loss</a:t>
            </a:r>
            <a:endParaRPr sz="1600"/>
          </a:p>
        </p:txBody>
      </p:sp>
      <p:sp>
        <p:nvSpPr>
          <p:cNvPr id="116" name="Google Shape;116;p22"/>
          <p:cNvSpPr txBox="1"/>
          <p:nvPr/>
        </p:nvSpPr>
        <p:spPr>
          <a:xfrm>
            <a:off x="350150" y="2269900"/>
            <a:ext cx="275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2. Style Loss of a layer</a:t>
            </a:r>
            <a:endParaRPr sz="1600"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0014" y="2458363"/>
            <a:ext cx="17621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Texture Synthesis Using Convolutional Neural Networks in NIPS 2015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79638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In,this paper authors are trying to generate a texture from a given example texture.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50" y="2013825"/>
            <a:ext cx="246697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951600" y="4510775"/>
            <a:ext cx="18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500" y="1879075"/>
            <a:ext cx="24765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5468725" y="4408725"/>
            <a:ext cx="22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Main Approaches for Texture Generation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Generate new texture by resampling of pixels or whole patches.This is non-parametric approach.Do not define an actual model for generating textures.Use mechanistic procedure without changing its perceptual properties.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Define a parametric  texture model.This paper used this approach.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Advantage of using parametric approach of CNN</a:t>
            </a:r>
            <a:endParaRPr sz="1800"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Since,CNN is spatially invariant due to training on object recognition we get a texture model which is also spatially invariant.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2138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6998525" y="168650"/>
            <a:ext cx="198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Layer of CNN has N</a:t>
            </a:r>
            <a:r>
              <a:rPr baseline="-25000" lang="en"/>
              <a:t>l</a:t>
            </a:r>
            <a:r>
              <a:rPr lang="en"/>
              <a:t> feature maps of size M</a:t>
            </a:r>
            <a:r>
              <a:rPr baseline="-25000" lang="en"/>
              <a:t>l</a:t>
            </a:r>
            <a:r>
              <a:rPr lang="en"/>
              <a:t> when vectorized.So,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180" y="1367750"/>
            <a:ext cx="16764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6926250" y="1927300"/>
            <a:ext cx="210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baseline="30000" lang="en"/>
              <a:t>l</a:t>
            </a:r>
            <a:r>
              <a:rPr baseline="-25000" lang="en"/>
              <a:t>jk</a:t>
            </a:r>
            <a:r>
              <a:rPr lang="en"/>
              <a:t> is the activation of the j</a:t>
            </a:r>
            <a:r>
              <a:rPr baseline="30000" lang="en"/>
              <a:t>th</a:t>
            </a:r>
            <a:r>
              <a:rPr lang="en"/>
              <a:t> filter at position k in layer l.</a:t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6974450" y="3107775"/>
            <a:ext cx="198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In,this method texture is learnt using feature correlations.It is given by Gram matrix.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180" y="4306875"/>
            <a:ext cx="1428320" cy="6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2138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6853975" y="48175"/>
            <a:ext cx="21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/>
        </p:nvSpPr>
        <p:spPr>
          <a:xfrm>
            <a:off x="6345175" y="292925"/>
            <a:ext cx="2571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Here,Optimization done for Gram matrix by minimizing the mean-squared distance between its entries.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 consider all the intermediate layers Gram matrix representation for this.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L-BFGS is used to learn the correct representation for the white noise image.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2138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6853975" y="48175"/>
            <a:ext cx="21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/>
        </p:nvSpPr>
        <p:spPr>
          <a:xfrm>
            <a:off x="6397125" y="327550"/>
            <a:ext cx="25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 of a layer in loss function: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3900" y="1086300"/>
            <a:ext cx="28062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6769475" y="2180600"/>
            <a:ext cx="15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loss is: 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875" y="2492350"/>
            <a:ext cx="2168100" cy="7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6821000" y="3914450"/>
            <a:ext cx="15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l</a:t>
            </a:r>
            <a:r>
              <a:rPr lang="en"/>
              <a:t> is hyperparam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152400" y="124625"/>
            <a:ext cx="85206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Results</a:t>
            </a:r>
            <a:endParaRPr sz="1400"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175" y="601325"/>
            <a:ext cx="6209926" cy="43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117750"/>
            <a:ext cx="6677025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00" y="1676400"/>
            <a:ext cx="68008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41450" y="17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Image Style Transfer using Convolutional Neural Networks in CVPR 2016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9100"/>
            <a:ext cx="8839201" cy="344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251325" y="9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999"/>
              <a:buFont typeface="Arial"/>
              <a:buNone/>
            </a:pPr>
            <a:r>
              <a:rPr lang="en" sz="1800"/>
              <a:t>Arbitrary Style Transfer in Real-time with Adaptive Instance Normalization in ICCV 2017</a:t>
            </a:r>
            <a:endParaRPr sz="1800"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250" y="834350"/>
            <a:ext cx="3637850" cy="43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Introduction</a:t>
            </a:r>
            <a:endParaRPr sz="1800"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Present a simple effective approach for the first time that enables arbitrary style transfer in real-time.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Propose a novel Adaptive Instance Normalization(AdaIN) layer that aligns the mean and variance of content features with style features.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Before this,most feed-forward methods each network is restricted to a single style.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Instance Normalization(IN)</a:t>
            </a:r>
            <a:endParaRPr sz="1800"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6671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/>
        </p:nvSpPr>
        <p:spPr>
          <a:xfrm>
            <a:off x="4338600" y="1246600"/>
            <a:ext cx="416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ᵧ,ᵦ </a:t>
            </a:r>
            <a:r>
              <a:rPr lang="en" sz="1600"/>
              <a:t>ϵ ℝ</a:t>
            </a:r>
            <a:r>
              <a:rPr baseline="30000" lang="en" sz="1600"/>
              <a:t>C </a:t>
            </a:r>
            <a:r>
              <a:rPr lang="en" sz="1600"/>
              <a:t>are affine parameters learned from data.</a:t>
            </a:r>
            <a:endParaRPr sz="1600"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36925"/>
            <a:ext cx="3093720" cy="71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5" y="3284675"/>
            <a:ext cx="4697525" cy="10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3415925" y="2084525"/>
            <a:ext cx="307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and variance are calculated for each channel and each sample.</a:t>
            </a:r>
            <a:endParaRPr/>
          </a:p>
        </p:txBody>
      </p:sp>
      <p:sp>
        <p:nvSpPr>
          <p:cNvPr id="206" name="Google Shape;206;p34"/>
          <p:cNvSpPr txBox="1"/>
          <p:nvPr/>
        </p:nvSpPr>
        <p:spPr>
          <a:xfrm>
            <a:off x="4827225" y="2830050"/>
            <a:ext cx="381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Observation 1: Affine parameters γ and β in IN can completely change the style of the output image.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4827225" y="3648875"/>
            <a:ext cx="357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Observation 2: Matching many other statistics,including channel-wise mean and variance are also effective for style transfer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Argument by the author</a:t>
            </a:r>
            <a:endParaRPr sz="1800"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13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Instance normalization performs a form of style normalization by normalizing feature statistics, namely the mean and variance.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25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Adaptive Instance Normalization</a:t>
            </a:r>
            <a:endParaRPr sz="1800"/>
          </a:p>
        </p:txBody>
      </p:sp>
      <p:sp>
        <p:nvSpPr>
          <p:cNvPr id="224" name="Google Shape;224;p37"/>
          <p:cNvSpPr txBox="1"/>
          <p:nvPr/>
        </p:nvSpPr>
        <p:spPr>
          <a:xfrm>
            <a:off x="311700" y="1128825"/>
            <a:ext cx="6733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Question Asked: If IN normalizes the input to a single style specified by the affine parameters,is it possible to adapt it to arbitrary given styles by using adaptive affine transformation?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363200" y="1956150"/>
            <a:ext cx="693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Answer is the AdaIN layer.It takes a content input x and style input y and simply aligns the channel-wise mean and variance of x to match those of y.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15375"/>
            <a:ext cx="4551998" cy="63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196300" y="3631875"/>
            <a:ext cx="62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is content image,y is style image.Mean and variance are calculated same as the IN.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75" y="166700"/>
            <a:ext cx="644842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550" y="3730075"/>
            <a:ext cx="15906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/>
        </p:nvSpPr>
        <p:spPr>
          <a:xfrm>
            <a:off x="2072450" y="3112550"/>
            <a:ext cx="16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Overall Loss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6723100" y="238525"/>
            <a:ext cx="232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 is encoder,g is decoder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0825" y="834550"/>
            <a:ext cx="245640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8"/>
          <p:cNvSpPr txBox="1"/>
          <p:nvPr/>
        </p:nvSpPr>
        <p:spPr>
          <a:xfrm>
            <a:off x="6723100" y="1565675"/>
            <a:ext cx="180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Content Loss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6975" y="2105013"/>
            <a:ext cx="23241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75" y="166700"/>
            <a:ext cx="644842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175" y="3063400"/>
            <a:ext cx="53816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/>
          <p:nvPr/>
        </p:nvSpPr>
        <p:spPr>
          <a:xfrm>
            <a:off x="2104625" y="2571750"/>
            <a:ext cx="12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Style Loss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7033725" y="3404900"/>
            <a:ext cx="15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Φ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 is i</a:t>
            </a:r>
            <a:r>
              <a:rPr baseline="30000" lang="en">
                <a:solidFill>
                  <a:schemeClr val="dk1"/>
                </a:solidFill>
              </a:rPr>
              <a:t>th</a:t>
            </a:r>
            <a:r>
              <a:rPr lang="en">
                <a:solidFill>
                  <a:schemeClr val="dk1"/>
                </a:solidFill>
              </a:rPr>
              <a:t> relu layer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/>
        </p:nvSpPr>
        <p:spPr>
          <a:xfrm>
            <a:off x="2529250" y="74325"/>
            <a:ext cx="36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Control of degree of style transfer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75" y="882300"/>
            <a:ext cx="53911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5870500" y="657825"/>
            <a:ext cx="3060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Provides content-style tradeoff at test-time by interpolating between feature maps that are fed to the decoder.Equivalently, interpolating between the affine parameters of AdaIN.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80125"/>
            <a:ext cx="621982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Dataset Used</a:t>
            </a:r>
            <a:endParaRPr sz="1800"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MS-COCO dataset for content images.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Wikiart </a:t>
            </a:r>
            <a:r>
              <a:rPr lang="en" sz="1600">
                <a:solidFill>
                  <a:schemeClr val="dk1"/>
                </a:solidFill>
              </a:rPr>
              <a:t>dataset for style images.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Each contains around 80K training images which were used by the authors for there model training.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we can render semantic of images?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a way to </a:t>
            </a:r>
            <a:r>
              <a:rPr lang="en"/>
              <a:t>separate content and style.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 approaches lack image representations.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8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962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given in this paper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can use image representations derived from Convolutional Neural Networks optimised for object recognition.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In,this paper </a:t>
            </a:r>
            <a:r>
              <a:rPr lang="en"/>
              <a:t>there</a:t>
            </a:r>
            <a:r>
              <a:rPr lang="en"/>
              <a:t> is no specific dataset mentioned as the </a:t>
            </a:r>
            <a:r>
              <a:rPr lang="en"/>
              <a:t>authors have  proposed an algorithm which runs on test time and does not require pre-training.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2932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7509125" y="1541075"/>
            <a:ext cx="127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observations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3686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666" y="152400"/>
            <a:ext cx="3754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modified </a:t>
            </a:r>
            <a:r>
              <a:rPr lang="en"/>
              <a:t>VGG19</a:t>
            </a:r>
            <a:r>
              <a:rPr lang="en"/>
              <a:t> Network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They normalized the network by scaling the weights such that the mean activation of each convolutional filter over images and positions is equal to one.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5375"/>
            <a:ext cx="8839201" cy="66523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402450" y="3199975"/>
            <a:ext cx="7960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Replacing max-pooling with average pooling improves gradient flow.Images generated are cleaner.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9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